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04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7D33-4ECA-4970-B85A-76CB908BB7E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B61CB45-3BA4-4684-9AA3-FD4F6345EAE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7D33-4ECA-4970-B85A-76CB908BB7E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CB45-3BA4-4684-9AA3-FD4F6345E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7D33-4ECA-4970-B85A-76CB908BB7E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CB45-3BA4-4684-9AA3-FD4F6345E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7D33-4ECA-4970-B85A-76CB908BB7E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CB45-3BA4-4684-9AA3-FD4F6345E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7D33-4ECA-4970-B85A-76CB908BB7E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CB45-3BA4-4684-9AA3-FD4F6345EAE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7D33-4ECA-4970-B85A-76CB908BB7E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CB45-3BA4-4684-9AA3-FD4F6345E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7D33-4ECA-4970-B85A-76CB908BB7E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CB45-3BA4-4684-9AA3-FD4F6345E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7D33-4ECA-4970-B85A-76CB908BB7E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CB45-3BA4-4684-9AA3-FD4F6345E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7D33-4ECA-4970-B85A-76CB908BB7E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CB45-3BA4-4684-9AA3-FD4F6345E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7D33-4ECA-4970-B85A-76CB908BB7E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CB45-3BA4-4684-9AA3-FD4F6345EAE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7D33-4ECA-4970-B85A-76CB908BB7E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CB45-3BA4-4684-9AA3-FD4F6345EAE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28A7D33-4ECA-4970-B85A-76CB908BB7E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B61CB45-3BA4-4684-9AA3-FD4F6345EAE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udio.code.org/s/course2/stage/13/puzzle/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124200"/>
            <a:ext cx="6781800" cy="1295400"/>
          </a:xfrm>
        </p:spPr>
        <p:txBody>
          <a:bodyPr>
            <a:noAutofit/>
          </a:bodyPr>
          <a:lstStyle/>
          <a:p>
            <a:pPr algn="l"/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Stage </a:t>
            </a: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13 Bee: Conditionals</a:t>
            </a:r>
            <a:endParaRPr lang="en-US" u="sng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48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values using the = operator</a:t>
            </a:r>
          </a:p>
          <a:p>
            <a:r>
              <a:rPr lang="en-US" dirty="0" smtClean="0"/>
              <a:t>Translate spoken language conditional statements into a program</a:t>
            </a:r>
          </a:p>
          <a:p>
            <a:r>
              <a:rPr lang="en-US" dirty="0" smtClean="0"/>
              <a:t>Identify when a conditional can be used to deal with unknown values</a:t>
            </a:r>
          </a:p>
          <a:p>
            <a:r>
              <a:rPr lang="en-US" dirty="0" smtClean="0"/>
              <a:t>Execute an algorithm with a conditional statement</a:t>
            </a:r>
          </a:p>
          <a:p>
            <a:r>
              <a:rPr lang="en-US" dirty="0" smtClean="0"/>
              <a:t>Solve puzzles using a combination of looped sequences and conditionals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22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Login</a:t>
            </a:r>
          </a:p>
          <a:p>
            <a:pPr lvl="1"/>
            <a:r>
              <a:rPr lang="en-US" sz="2800" dirty="0"/>
              <a:t>Username: </a:t>
            </a:r>
            <a:r>
              <a:rPr lang="en-US" sz="2800" dirty="0" err="1"/>
              <a:t>bsmedia</a:t>
            </a:r>
            <a:endParaRPr lang="en-US" sz="2800" dirty="0"/>
          </a:p>
          <a:p>
            <a:pPr lvl="1"/>
            <a:r>
              <a:rPr lang="en-US" sz="2800" dirty="0"/>
              <a:t>Password:</a:t>
            </a:r>
          </a:p>
          <a:p>
            <a:pPr lvl="1"/>
            <a:r>
              <a:rPr lang="en-US" sz="2800" dirty="0"/>
              <a:t>Press Enter</a:t>
            </a:r>
          </a:p>
          <a:p>
            <a:r>
              <a:rPr lang="en-US" sz="3600" dirty="0" smtClean="0"/>
              <a:t>Open code.org </a:t>
            </a:r>
            <a:r>
              <a:rPr lang="en-US" sz="3600" dirty="0"/>
              <a:t>i</a:t>
            </a:r>
            <a:r>
              <a:rPr lang="en-US" sz="3600" dirty="0" smtClean="0"/>
              <a:t>con to Mozilla Firefox</a:t>
            </a:r>
          </a:p>
          <a:p>
            <a:r>
              <a:rPr lang="en-US" sz="3200" dirty="0" smtClean="0"/>
              <a:t>Login into code.org</a:t>
            </a:r>
          </a:p>
          <a:p>
            <a:r>
              <a:rPr lang="en-US" sz="3200" dirty="0" smtClean="0"/>
              <a:t>Start Stage </a:t>
            </a:r>
            <a:r>
              <a:rPr lang="en-US" sz="3200" dirty="0" smtClean="0"/>
              <a:t>13 Bee: Conditionals</a:t>
            </a:r>
            <a:endParaRPr lang="en-US" sz="3200" dirty="0" smtClean="0"/>
          </a:p>
          <a:p>
            <a:r>
              <a:rPr lang="en-US" sz="3200" dirty="0" smtClean="0"/>
              <a:t>Answer the </a:t>
            </a:r>
            <a:r>
              <a:rPr lang="en-US" sz="3200" dirty="0" smtClean="0"/>
              <a:t>first two questions</a:t>
            </a:r>
            <a:endParaRPr lang="en-US" sz="3200" dirty="0" smtClean="0"/>
          </a:p>
          <a:p>
            <a:r>
              <a:rPr lang="en-US" sz="3200" dirty="0"/>
              <a:t>Stop for video: </a:t>
            </a:r>
            <a:r>
              <a:rPr lang="en-US" sz="3200" dirty="0">
                <a:hlinkClick r:id="rId2"/>
              </a:rPr>
              <a:t>http://</a:t>
            </a:r>
            <a:r>
              <a:rPr lang="en-US" sz="3200" dirty="0" smtClean="0">
                <a:hlinkClick r:id="rId2"/>
              </a:rPr>
              <a:t>studio.code.org/s/course2/stage/13/puzzle/3</a:t>
            </a:r>
            <a:r>
              <a:rPr lang="en-US" sz="3200" dirty="0" smtClean="0"/>
              <a:t>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9635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Equal to (=) means it has to be that number</a:t>
            </a:r>
          </a:p>
          <a:p>
            <a:pPr lvl="1"/>
            <a:r>
              <a:rPr lang="en-US" dirty="0" smtClean="0"/>
              <a:t>If nectar = 1 then get nectar</a:t>
            </a:r>
          </a:p>
          <a:p>
            <a:pPr lvl="1"/>
            <a:r>
              <a:rPr lang="en-US" dirty="0" smtClean="0"/>
              <a:t>What happens if nectar is 1?</a:t>
            </a:r>
          </a:p>
          <a:p>
            <a:pPr lvl="1"/>
            <a:r>
              <a:rPr lang="en-US" dirty="0" smtClean="0"/>
              <a:t>What happens if nectar is 0?</a:t>
            </a:r>
          </a:p>
          <a:p>
            <a:r>
              <a:rPr lang="en-US" dirty="0" smtClean="0"/>
              <a:t>Greater Than (&gt;) means it has to be bigger than that number, that number is not included</a:t>
            </a:r>
          </a:p>
          <a:p>
            <a:pPr lvl="1"/>
            <a:r>
              <a:rPr lang="en-US" dirty="0" smtClean="0"/>
              <a:t>If nectar &gt; 1 then get nectar</a:t>
            </a:r>
          </a:p>
          <a:p>
            <a:pPr lvl="1"/>
            <a:r>
              <a:rPr lang="en-US" dirty="0" smtClean="0"/>
              <a:t>What happens if nectar is 2?</a:t>
            </a:r>
          </a:p>
          <a:p>
            <a:pPr lvl="1"/>
            <a:r>
              <a:rPr lang="en-US" dirty="0" smtClean="0"/>
              <a:t>What happens if nectar is 1?</a:t>
            </a:r>
          </a:p>
          <a:p>
            <a:pPr lvl="1"/>
            <a:r>
              <a:rPr lang="en-US" dirty="0" smtClean="0"/>
              <a:t>What happens if nectar is 0?</a:t>
            </a:r>
          </a:p>
          <a:p>
            <a:r>
              <a:rPr lang="en-US" dirty="0" smtClean="0"/>
              <a:t>Less Than (&lt;) means it has to be smaller than that number, that number is not included</a:t>
            </a:r>
          </a:p>
          <a:p>
            <a:pPr lvl="1"/>
            <a:r>
              <a:rPr lang="en-US" dirty="0" smtClean="0"/>
              <a:t>If nectar &lt; 4 then get nectar?</a:t>
            </a:r>
          </a:p>
          <a:p>
            <a:pPr lvl="1"/>
            <a:r>
              <a:rPr lang="en-US" dirty="0" smtClean="0"/>
              <a:t>What happens if nectar is 7?</a:t>
            </a:r>
          </a:p>
          <a:p>
            <a:pPr lvl="1"/>
            <a:r>
              <a:rPr lang="en-US" dirty="0" smtClean="0"/>
              <a:t>What happens if nectar is 4?</a:t>
            </a:r>
          </a:p>
          <a:p>
            <a:pPr lvl="1"/>
            <a:r>
              <a:rPr lang="en-US" dirty="0" smtClean="0"/>
              <a:t>What happens if nectar is 2?</a:t>
            </a:r>
          </a:p>
        </p:txBody>
      </p:sp>
    </p:spTree>
    <p:extLst>
      <p:ext uri="{BB962C8B-B14F-4D97-AF65-F5344CB8AC3E}">
        <p14:creationId xmlns:p14="http://schemas.microsoft.com/office/powerpoint/2010/main" val="14586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Finish Stage 13 Bee: Conditionals</a:t>
            </a:r>
            <a:endParaRPr lang="en-US" sz="3200" dirty="0" smtClean="0"/>
          </a:p>
          <a:p>
            <a:r>
              <a:rPr lang="en-US" sz="3200" dirty="0" smtClean="0"/>
              <a:t>Answer the </a:t>
            </a:r>
            <a:r>
              <a:rPr lang="en-US" sz="3200" dirty="0" smtClean="0"/>
              <a:t>two questions</a:t>
            </a:r>
            <a:endParaRPr lang="en-US" sz="3200" dirty="0" smtClean="0"/>
          </a:p>
          <a:p>
            <a:r>
              <a:rPr lang="en-US" sz="3200" dirty="0" smtClean="0"/>
              <a:t>Stop at Stage </a:t>
            </a:r>
            <a:r>
              <a:rPr lang="en-US" sz="3200" dirty="0" smtClean="0"/>
              <a:t>14 Binary Bracelets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42898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101</TotalTime>
  <Words>229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Stage 13 Bee: Conditionals</vt:lpstr>
      <vt:lpstr>Objectives</vt:lpstr>
      <vt:lpstr>Computer Time</vt:lpstr>
      <vt:lpstr>conditionals</vt:lpstr>
      <vt:lpstr>Computer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10 Bee: Debugging</dc:title>
  <dc:creator>Michael Mills</dc:creator>
  <cp:lastModifiedBy>Michael Mills</cp:lastModifiedBy>
  <cp:revision>17</cp:revision>
  <dcterms:created xsi:type="dcterms:W3CDTF">2015-04-06T23:14:04Z</dcterms:created>
  <dcterms:modified xsi:type="dcterms:W3CDTF">2015-04-15T01:21:34Z</dcterms:modified>
</cp:coreProperties>
</file>